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71" r:id="rId3"/>
    <p:sldId id="282" r:id="rId4"/>
    <p:sldId id="285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81"/>
    <p:restoredTop sz="94915"/>
  </p:normalViewPr>
  <p:slideViewPr>
    <p:cSldViewPr snapToGrid="0">
      <p:cViewPr varScale="1">
        <p:scale>
          <a:sx n="155" d="100"/>
          <a:sy n="155" d="100"/>
        </p:scale>
        <p:origin x="199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20/12/2024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323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John  1:1-13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 </a:t>
            </a: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1 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In the beginning was the Word, and the Word was with God, and the Word was God.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2 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He was in the beginning with God.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3 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All things were made through him, and without him was not any thing made that was made.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4 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In him was </a:t>
            </a:r>
            <a:r>
              <a:rPr lang="en-US" sz="2800" u="sng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life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and the life was the </a:t>
            </a:r>
            <a:r>
              <a:rPr lang="en-US" sz="2800" u="sng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light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of men.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5 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The light shines in the darkness, and the darkness has not overcome it. </a:t>
            </a:r>
            <a:endParaRPr lang="en-AU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There was a man sent from God, whose name was John.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 came as a witness, to bear witness about the light, that all might believe through him.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 was not the light, but came to bear witness about the light.</a:t>
            </a:r>
            <a:r>
              <a:rPr lang="en-AU" sz="2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endParaRPr lang="en-AU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84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true light, which gives light to everyone, was coming into the world.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 was in the world, and the world was made through him, yet the world did not know him.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his own people did not receive him. 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But to all who did receive him, who believed in his name, he gave the right to become children of God,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who were born, not of blood nor of the will of the flesh nor of the will of man, but of God.</a:t>
            </a:r>
            <a:r>
              <a:rPr lang="en-AU" sz="2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endParaRPr lang="en-AU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39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  Enters  The  World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3EE47-3A85-7E3A-3317-33F9B2F0AE62}"/>
              </a:ext>
            </a:extLst>
          </p:cNvPr>
          <p:cNvSpPr txBox="1"/>
          <p:nvPr/>
        </p:nvSpPr>
        <p:spPr>
          <a:xfrm>
            <a:off x="-1" y="432091"/>
            <a:ext cx="675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“Life”  &amp;  “Light”  go together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B850FA-293D-F535-12B3-80E2B889703A}"/>
              </a:ext>
            </a:extLst>
          </p:cNvPr>
          <p:cNvSpPr txBox="1"/>
          <p:nvPr/>
        </p:nvSpPr>
        <p:spPr>
          <a:xfrm>
            <a:off x="3377513" y="451555"/>
            <a:ext cx="3163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gave “life” at creation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EE264A-6900-A766-0F1B-72CD05859639}"/>
              </a:ext>
            </a:extLst>
          </p:cNvPr>
          <p:cNvSpPr txBox="1"/>
          <p:nvPr/>
        </p:nvSpPr>
        <p:spPr>
          <a:xfrm>
            <a:off x="3377513" y="764593"/>
            <a:ext cx="570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Deep, meaningful life in relationship with God.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D20494-723F-B5A5-B0FA-2726FEC64976}"/>
              </a:ext>
            </a:extLst>
          </p:cNvPr>
          <p:cNvSpPr txBox="1"/>
          <p:nvPr/>
        </p:nvSpPr>
        <p:spPr>
          <a:xfrm>
            <a:off x="-1" y="1040164"/>
            <a:ext cx="675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Light shines in darkness.  Is not overcome by darkness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202806-6447-0616-F694-ADB106048112}"/>
              </a:ext>
            </a:extLst>
          </p:cNvPr>
          <p:cNvSpPr txBox="1"/>
          <p:nvPr/>
        </p:nvSpPr>
        <p:spPr>
          <a:xfrm>
            <a:off x="683740" y="1300123"/>
            <a:ext cx="758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Babe in the Manger, grew to become the man on the cross.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rose and conquered death.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88C52D-364E-F88F-49AA-EC5497D7839C}"/>
              </a:ext>
            </a:extLst>
          </p:cNvPr>
          <p:cNvSpPr txBox="1"/>
          <p:nvPr/>
        </p:nvSpPr>
        <p:spPr>
          <a:xfrm>
            <a:off x="-8239" y="1861382"/>
            <a:ext cx="416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Light needs to be made known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1773B5-AFC8-D183-29C6-2499EA77544F}"/>
              </a:ext>
            </a:extLst>
          </p:cNvPr>
          <p:cNvSpPr txBox="1"/>
          <p:nvPr/>
        </p:nvSpPr>
        <p:spPr>
          <a:xfrm>
            <a:off x="683740" y="2111548"/>
            <a:ext cx="7581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bear witness to Jesus – Make Him known.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CB81CA-652D-2A5A-A717-2E0017C1F14F}"/>
              </a:ext>
            </a:extLst>
          </p:cNvPr>
          <p:cNvSpPr txBox="1"/>
          <p:nvPr/>
        </p:nvSpPr>
        <p:spPr>
          <a:xfrm>
            <a:off x="-8239" y="2422592"/>
            <a:ext cx="416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That All might Believe.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24F07-F1FB-B43B-F337-D2B4AABEAB9F}"/>
              </a:ext>
            </a:extLst>
          </p:cNvPr>
          <p:cNvSpPr txBox="1"/>
          <p:nvPr/>
        </p:nvSpPr>
        <p:spPr>
          <a:xfrm>
            <a:off x="683740" y="2685934"/>
            <a:ext cx="7581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are invited to  living, active faith.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DE4490-393A-024C-8FB4-0280926FE1BF}"/>
              </a:ext>
            </a:extLst>
          </p:cNvPr>
          <p:cNvSpPr txBox="1"/>
          <p:nvPr/>
        </p:nvSpPr>
        <p:spPr>
          <a:xfrm>
            <a:off x="-1" y="2983802"/>
            <a:ext cx="416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True Light.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7B06D8-FF8E-9B9C-76A1-7E5E07D98995}"/>
              </a:ext>
            </a:extLst>
          </p:cNvPr>
          <p:cNvSpPr txBox="1"/>
          <p:nvPr/>
        </p:nvSpPr>
        <p:spPr>
          <a:xfrm>
            <a:off x="1438478" y="3003234"/>
            <a:ext cx="758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Deceptive light promotes “another way” / “another god”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Way;  The Truth;  The Life.  The only way to The Father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E3A936-6C60-AFEF-7C89-0346936A708B}"/>
              </a:ext>
            </a:extLst>
          </p:cNvPr>
          <p:cNvSpPr txBox="1"/>
          <p:nvPr/>
        </p:nvSpPr>
        <p:spPr>
          <a:xfrm>
            <a:off x="-1" y="3592365"/>
            <a:ext cx="416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Not everyone will receive Him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2F5E86-D264-2F98-0891-248CE86370B2}"/>
              </a:ext>
            </a:extLst>
          </p:cNvPr>
          <p:cNvSpPr txBox="1"/>
          <p:nvPr/>
        </p:nvSpPr>
        <p:spPr>
          <a:xfrm>
            <a:off x="781023" y="3845100"/>
            <a:ext cx="7581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reject Jesus – the only source of Life and Hope.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85AC1E-AAF1-35AE-D8B5-BDB033E1B96C}"/>
              </a:ext>
            </a:extLst>
          </p:cNvPr>
          <p:cNvSpPr txBox="1"/>
          <p:nvPr/>
        </p:nvSpPr>
        <p:spPr>
          <a:xfrm>
            <a:off x="-1" y="4156235"/>
            <a:ext cx="744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Those who do receive the Light – are born again as Children of God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9966E3-C979-5807-8CD5-BDCD2A4CA495}"/>
              </a:ext>
            </a:extLst>
          </p:cNvPr>
          <p:cNvSpPr txBox="1"/>
          <p:nvPr/>
        </p:nvSpPr>
        <p:spPr>
          <a:xfrm>
            <a:off x="781023" y="4442742"/>
            <a:ext cx="758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Christmas, is to increase the size of God’s Family.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 and become children of God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061C83-44DE-7801-2AFF-BF3B86EF9DB0}"/>
              </a:ext>
            </a:extLst>
          </p:cNvPr>
          <p:cNvSpPr txBox="1"/>
          <p:nvPr/>
        </p:nvSpPr>
        <p:spPr>
          <a:xfrm>
            <a:off x="1351007" y="5089073"/>
            <a:ext cx="57664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to all who did receive him, who believed in his name, he gave the right to become children of God</a:t>
            </a:r>
            <a:r>
              <a:rPr lang="en-AU" sz="1600" dirty="0">
                <a:effectLst/>
              </a:rPr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033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4421</TotalTime>
  <Words>464</Words>
  <Application>Microsoft Macintosh PowerPoint</Application>
  <PresentationFormat>On-screen Show (16:10)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158</cp:revision>
  <cp:lastPrinted>2024-12-20T05:52:21Z</cp:lastPrinted>
  <dcterms:created xsi:type="dcterms:W3CDTF">2024-07-12T04:24:48Z</dcterms:created>
  <dcterms:modified xsi:type="dcterms:W3CDTF">2024-12-20T05:52:54Z</dcterms:modified>
</cp:coreProperties>
</file>